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EB0C-7F2C-4FB7-BA5E-C76952330CEA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DE90-26D0-4345-8D90-324B210E2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97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EB0C-7F2C-4FB7-BA5E-C76952330CEA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DE90-26D0-4345-8D90-324B210E2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7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EB0C-7F2C-4FB7-BA5E-C76952330CEA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DE90-26D0-4345-8D90-324B210E2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37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EB0C-7F2C-4FB7-BA5E-C76952330CEA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DE90-26D0-4345-8D90-324B210E2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76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EB0C-7F2C-4FB7-BA5E-C76952330CEA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DE90-26D0-4345-8D90-324B210E2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16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EB0C-7F2C-4FB7-BA5E-C76952330CEA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DE90-26D0-4345-8D90-324B210E2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03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EB0C-7F2C-4FB7-BA5E-C76952330CEA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DE90-26D0-4345-8D90-324B210E2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24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EB0C-7F2C-4FB7-BA5E-C76952330CEA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DE90-26D0-4345-8D90-324B210E2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43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EB0C-7F2C-4FB7-BA5E-C76952330CEA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DE90-26D0-4345-8D90-324B210E2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32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EB0C-7F2C-4FB7-BA5E-C76952330CEA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DE90-26D0-4345-8D90-324B210E2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EB0C-7F2C-4FB7-BA5E-C76952330CEA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DE90-26D0-4345-8D90-324B210E2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1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3EB0C-7F2C-4FB7-BA5E-C76952330CEA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8DE90-26D0-4345-8D90-324B210E2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23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7800"/>
            <a:ext cx="9144000" cy="4991099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98" y="177800"/>
            <a:ext cx="9970852" cy="6680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16100" y="612845"/>
            <a:ext cx="8102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Противодействия идеологии терроризма и экстремизма в молодежной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среде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5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4264"/>
            <a:ext cx="6916366" cy="206473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Специалистами КЦСОН г. Саянска отделением помощи семье и детям с родителями и детьми из многодетных, неполных и малообеспеченных семей за 2020 год проводилась работа направленная на профилактику терроризма, привитие духовно-нравственных ценностей. При патронажах  раздавались памятки: «Терроризм угроза  общества»; «Осторожно терроризм»; «Внимание терроризм! Безопасность ребенка в ваших руках». 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вручено 34 памятки.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04" y="2178996"/>
            <a:ext cx="2828046" cy="2239961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6" y="2256817"/>
            <a:ext cx="3108528" cy="4432907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04" y="4553273"/>
            <a:ext cx="2802646" cy="21812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435279"/>
            <a:ext cx="4975817" cy="593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9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482">
              <a:srgbClr val="D6E6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ЭКСТРЕМИЗМА И ТЕРРОРИЗМА.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62381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очередь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деятельность общественных и религиозных объединений, либо иных организаций, либо средств массовой информации, в подготовке и совершении деяний, направленных на насильственное изменение основ.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деятельность, осуществляемая, в целях нарушения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общественной безопасности. Проще говоря, это средство, используемое экстремистами. А значит, терроризм – одна из форм экстремизма.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15" y="1690687"/>
            <a:ext cx="5554494" cy="4612836"/>
          </a:xfrm>
        </p:spPr>
      </p:pic>
    </p:spTree>
    <p:extLst>
      <p:ext uri="{BB962C8B-B14F-4D97-AF65-F5344CB8AC3E}">
        <p14:creationId xmlns:p14="http://schemas.microsoft.com/office/powerpoint/2010/main" val="422166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основа противодействия терроризму и экстремизму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31500" cy="8794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РФ «О ПРОТИВОДЕЙСТВИИ ТЕРРОРИЗМУ».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30200" y="2705100"/>
            <a:ext cx="6400800" cy="41529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РФ от 06.03.2006 № 35-ФЗ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противодействии терроризму» установлены: </a:t>
            </a:r>
          </a:p>
          <a:p>
            <a:pPr marL="0" lvl="0" indent="0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-правовые и организационные основы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терроризма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борьбы с ним;</a:t>
            </a:r>
          </a:p>
          <a:p>
            <a:pPr marL="0" lvl="0" indent="0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минимализация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ликвидация последствий проявлений терроризма;</a:t>
            </a:r>
          </a:p>
          <a:p>
            <a:pPr marL="0" lvl="0" indent="0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-правовые и организационные основы применения ВСРФ в борьбе с терроризмом.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0" y="2705100"/>
            <a:ext cx="48387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9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 за терроризм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1333500"/>
            <a:ext cx="5181600" cy="4843463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Терроризм, совершенный без отягчающих обстоятельств наказывается лишением свободы на срок от 8 до 12 лет (ч.1. ст. 205 УК России).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Терроризм, совершенный при отягчающих обстоятельствах, т.е. группой лиц по предварительному сговору или  с применением огнестрельного оружия, наказывается лишением свободы на срок от 10-20 лет (ч.1. 2 ст. 205 УК России).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Терроризм, совершенный при особо отягчающих, обстоятельствах, т.е. организованной группой либо повлекли по неосторожности смерть человека или иные тяжкие последствия наказывается лишением свободы на срок от 15-20 лет либо пожизненным лишением свободы  (ч. 3 ст. 205 УР России).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73200"/>
            <a:ext cx="5181600" cy="4584700"/>
          </a:xfrm>
        </p:spPr>
      </p:pic>
    </p:spTree>
    <p:extLst>
      <p:ext uri="{BB962C8B-B14F-4D97-AF65-F5344CB8AC3E}">
        <p14:creationId xmlns:p14="http://schemas.microsoft.com/office/powerpoint/2010/main" val="17587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страшный теракт в мировой истории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719847" y="1587500"/>
            <a:ext cx="5299953" cy="45894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сентября 2001 г. В США. Самый страшный террористический акт в истории человечества. Атака террористов – смертников на здание Всемирного торгового центра.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Погибло – 2823 человека, лечение прошли - 4300 человек.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87500"/>
            <a:ext cx="5638800" cy="4775199"/>
          </a:xfrm>
        </p:spPr>
      </p:pic>
    </p:spTree>
    <p:extLst>
      <p:ext uri="{BB962C8B-B14F-4D97-AF65-F5344CB8AC3E}">
        <p14:creationId xmlns:p14="http://schemas.microsoft.com/office/powerpoint/2010/main" val="61839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терроризма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СУБЪЕКТА ТЕРРОРИСТИЧЕСКОЙ ДЕЯТЕЛЬНОСТИ: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Неорганизованный или индивидуальный                           «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 одиночек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Индивидуальный                                        коллективный.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039100" y="1825625"/>
            <a:ext cx="3314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своим целям терроризм делится: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национальный;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религиозный;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идеологически заданный.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3479800"/>
            <a:ext cx="34036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5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11125200" cy="8794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терроризма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4600"/>
            <a:ext cx="10515600" cy="543559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Существование и развитие терроризма определяются в значительной мере общими причинами преступности – противоречиями, существующими в различных сферах жизни общества.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Политические: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обострение политической борьбы различный партий и движений, отсутствие цивилизованного опыта ее проведения;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обострение межнациональных отношений, проповедь национальной исключительности и превосходства, разжигание национальной и религиозной вражды;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разрыв между провозглашенными демократическими принципами и их реальным осуществлением;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глубокое размещение общества с формированием социальных слоев и групп с противоположными интересами.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расслоение населения по уровню жизни;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инфляционные процессы;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кризис экономики, ее криминализация;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одновременное существование в мире стран и социальных групп, резко отличающихся по уровню материального благосостояния, культуры и в целом цивилизации от своих ближних и далеких соседей, диктующих свою волю другим народам и государствам.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Социальные, духовные: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Нерешенность социальных (в том числе национальных и религиозных) проблем, вызывающую взаимную этническую неприязнь, вражду, ненависть, исключающую компромисс;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межнациональных конфликтов, переходящих в военные действия, в рамках которых терроризм становится частью последних;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исторических традиций использования терроризма как якобы эффективного средства социальных преобразований;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эффективной системы социальных гарантий населения и резкое снижение его социальной защищенности.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00" y="365125"/>
            <a:ext cx="11112500" cy="49847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терроризма.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55701"/>
            <a:ext cx="7454900" cy="46736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 жестко преследуется и наказывается.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Террористов, чаще всего, ликвидируют на месте.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Любые действия государства, направленные против террористов, не могут трактоваться как террор.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нравственной личности является самым эффективным средством профилактики терроризма.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155701"/>
            <a:ext cx="3848100" cy="490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0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304799"/>
            <a:ext cx="11214100" cy="106680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борьбе против терроризма объединились государства и народы – это одна из глобальных проблем ХХ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века.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0" y="1977231"/>
            <a:ext cx="5765800" cy="40481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1977231"/>
            <a:ext cx="51689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0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648</Words>
  <Application>Microsoft Office PowerPoint</Application>
  <PresentationFormat>Широкоэкранный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  </vt:lpstr>
      <vt:lpstr>Понятия ЭКСТРЕМИЗМА И ТЕРРОРИЗМА.</vt:lpstr>
      <vt:lpstr>Нормативно-правовая основа противодействия терроризму и экстремизму</vt:lpstr>
      <vt:lpstr>Уголовная ответственность за терроризм</vt:lpstr>
      <vt:lpstr>Самый страшный теракт в мировой истории</vt:lpstr>
      <vt:lpstr>Виды терроризма</vt:lpstr>
      <vt:lpstr>Причины терроризма</vt:lpstr>
      <vt:lpstr>Профилактика терроризма.</vt:lpstr>
      <vt:lpstr>В борьбе против терроризма объединились государства и народы – это одна из глобальных проблем ХХI века.</vt:lpstr>
      <vt:lpstr>Специалистами КЦСОН г. Саянска отделением помощи семье и детям с родителями и детьми из многодетных, неполных и малообеспеченных семей за 2020 год проводилась работа направленная на профилактику терроризма, привитие духовно-нравственных ценностей. При патронажах  раздавались памятки: «Терроризм угроза  общества»; «Осторожно терроризм»; «Внимание терроризм! Безопасность ребенка в ваших руках».  - вручено 34 памятки.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User</dc:creator>
  <cp:lastModifiedBy>Admin</cp:lastModifiedBy>
  <cp:revision>34</cp:revision>
  <dcterms:created xsi:type="dcterms:W3CDTF">2020-11-10T03:43:35Z</dcterms:created>
  <dcterms:modified xsi:type="dcterms:W3CDTF">2020-11-13T02:07:46Z</dcterms:modified>
</cp:coreProperties>
</file>